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61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DD3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552" autoAdjust="0"/>
  </p:normalViewPr>
  <p:slideViewPr>
    <p:cSldViewPr>
      <p:cViewPr>
        <p:scale>
          <a:sx n="66" d="100"/>
          <a:sy n="66" d="100"/>
        </p:scale>
        <p:origin x="181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 bright="10000"/>
          </a:blip>
          <a:srcRect/>
          <a:stretch>
            <a:fillRect l="-6000"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D1A550-B369-46EF-BF6D-D26CAC8BBDB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745AB1-59E8-424E-A15B-BD0CF48C1B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173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6410" y="928670"/>
            <a:ext cx="8197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натискання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кнопки "До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сплати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інтерфейс експрес каси виводить загальну вартість покупок. Потім покупець сплачує покупки, використовуючи банківський термінал.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0" y="1988840"/>
            <a:ext cx="8256287" cy="46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95983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завершення оплати фіскальний реєстратор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друкує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чек, а інтерфейс ПЗ відображає вікно успішності здійснення покупок: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8250187" cy="46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996952"/>
            <a:ext cx="3525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Дяку</a:t>
            </a:r>
            <a:r>
              <a:rPr lang="uk-UA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uk-UA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  <a:r>
              <a:rPr lang="uk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увагу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764704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OpenStore.SelfservicePOS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uk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безготівкова  </a:t>
            </a:r>
            <a:r>
              <a:rPr lang="u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каса самообслуговування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8746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Модуль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експрес каси </a:t>
            </a:r>
            <a:r>
              <a:rPr lang="uk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OpenStore.SelfservicePOS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дозволяє покупцю розплачуватись за придбані товари без участі касира, використовуючи спеціальне торгове обладнання та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звертаючись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до інтуїтивно зрозумілого інтерфейсу ПЗ. Рішення передбачає можливість лише безготівкового розрахунку за товари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цьому робота дисконтних чи бонусних програм зберігається.</a:t>
            </a:r>
          </a:p>
          <a:p>
            <a:pPr indent="457200" algn="just">
              <a:lnSpc>
                <a:spcPct val="150000"/>
              </a:lnSpc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Експрес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каса, зазвичай, встановлюється окремо від стаціонарних кас, дозволяючи сортувати потік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покупців. </a:t>
            </a:r>
            <a:r>
              <a:rPr lang="uk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OpenStore.SelfservicePOS</a:t>
            </a:r>
            <a:r>
              <a:rPr lang="u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користуються клієнти з невеликою кількістю товарів та наявністю банківської картки.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Таким чином, експрес каси значно знижують навантаження на основні касові вузли.</a:t>
            </a:r>
          </a:p>
          <a:p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416381"/>
            <a:ext cx="4925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роботи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7580" y="1002896"/>
            <a:ext cx="8345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Покупець збирає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товари та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підходить до експрес каси.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початку роботи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необхідно </a:t>
            </a:r>
            <a:r>
              <a:rPr lang="uk" dirty="0">
                <a:latin typeface="Calibri" panose="020F0502020204030204" pitchFamily="34" charset="0"/>
                <a:cs typeface="Calibri" panose="020F0502020204030204" pitchFamily="34" charset="0"/>
              </a:rPr>
              <a:t>натиснути клавішу " </a:t>
            </a:r>
            <a:r>
              <a:rPr lang="uk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Старт" або просканувати товар.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77855"/>
            <a:ext cx="8010083" cy="45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3" y="986945"/>
            <a:ext cx="8099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Покупець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сканує товари, які після сканування додаються на екрані до списку покупок.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27" y="1844824"/>
            <a:ext cx="8263369" cy="46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1923806"/>
            <a:ext cx="8243355" cy="4634624"/>
          </a:xfrm>
          <a:prstGeom prst="rect">
            <a:avLst/>
          </a:prstGeom>
        </p:spPr>
      </p:pic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75856" y="6165304"/>
            <a:ext cx="1080120" cy="360040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3298">
            <a:off x="4246721" y="5945118"/>
            <a:ext cx="800413" cy="8004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4" y="1033862"/>
            <a:ext cx="824335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зміни кількості товару в чеку необхідно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натиснути клавішу «Кількість»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 необхідну кількість одиниць товару.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4" y="1914647"/>
            <a:ext cx="8243354" cy="4634623"/>
          </a:xfrm>
          <a:prstGeom prst="rect">
            <a:avLst/>
          </a:prstGeom>
        </p:spPr>
      </p:pic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9024" y="953688"/>
            <a:ext cx="84614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пошуку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товару за </a:t>
            </a:r>
            <a:r>
              <a:rPr lang="uk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штрихкодом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 разі його пошкодження) необхідно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натиснути відповідну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кнопку.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відкриття вікна пошуку необхідно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штрих-код товару за допомогою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віртуальної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клавіатури.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1538" y="6155208"/>
            <a:ext cx="1368152" cy="360040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3298">
            <a:off x="2855505" y="5935021"/>
            <a:ext cx="800413" cy="8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09510"/>
            <a:ext cx="8212930" cy="4617519"/>
          </a:xfrm>
          <a:prstGeom prst="rect">
            <a:avLst/>
          </a:prstGeom>
        </p:spPr>
      </p:pic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92867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видалення позиції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 відповідна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кнопка.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 правило, видалення позиції із чека підтверджується службовим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персоналом. Після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підтвердження вилучення позиції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покупець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 продовжити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роботу з касою.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2804" y="6153527"/>
            <a:ext cx="1296144" cy="373502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3298">
            <a:off x="1654433" y="6022825"/>
            <a:ext cx="800413" cy="8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1" y="1881268"/>
            <a:ext cx="8236845" cy="4630964"/>
          </a:xfrm>
          <a:prstGeom prst="rect">
            <a:avLst/>
          </a:prstGeom>
        </p:spPr>
      </p:pic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272" y="94330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Інтерфейс експрес каси також виводить на основний екран товари, які не мають штрих-коду (наприклад хліб або пакети). У разі придбання таких товарів покупець за допомогою каталогу вибирає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800413" cy="8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8" y="1916832"/>
            <a:ext cx="8256287" cy="4641895"/>
          </a:xfrm>
          <a:prstGeom prst="rect">
            <a:avLst/>
          </a:prstGeom>
        </p:spPr>
      </p:pic>
      <p:pic>
        <p:nvPicPr>
          <p:cNvPr id="2" name="Picture 2" descr="C:\Users\Taraban-PC\Desktop\os_logo_fin_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465235" cy="928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того, як покупець просканував всі необхідні товари,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 </a:t>
            </a:r>
            <a:r>
              <a:rPr lang="u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перейти до оплати товару, натиснувши </a:t>
            </a:r>
            <a:r>
              <a:rPr lang="u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кнопку «До сплати».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3298">
            <a:off x="7825510" y="5846252"/>
            <a:ext cx="800413" cy="8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noFill/>
        <a:ln>
          <a:solidFill>
            <a:srgbClr val="FF9900"/>
          </a:solidFill>
        </a:ln>
      </a:spPr>
      <a:bodyPr rtlCol="0" anchor="ctr"/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3052</TotalTime>
  <Words>306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Taraban-PC</dc:creator>
  <cp:lastModifiedBy>artem</cp:lastModifiedBy>
  <cp:revision>125</cp:revision>
  <dcterms:created xsi:type="dcterms:W3CDTF">2013-10-31T11:46:21Z</dcterms:created>
  <dcterms:modified xsi:type="dcterms:W3CDTF">2024-08-01T19:08:28Z</dcterms:modified>
</cp:coreProperties>
</file>